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306" r:id="rId5"/>
    <p:sldId id="259" r:id="rId6"/>
    <p:sldId id="303" r:id="rId7"/>
    <p:sldId id="258" r:id="rId8"/>
    <p:sldId id="302" r:id="rId9"/>
    <p:sldId id="264" r:id="rId10"/>
    <p:sldId id="301" r:id="rId11"/>
    <p:sldId id="265" r:id="rId12"/>
    <p:sldId id="300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5"/>
    <p:restoredTop sz="94633"/>
  </p:normalViewPr>
  <p:slideViewPr>
    <p:cSldViewPr snapToGrid="0" snapToObjects="1">
      <p:cViewPr>
        <p:scale>
          <a:sx n="118" d="100"/>
          <a:sy n="118" d="100"/>
        </p:scale>
        <p:origin x="34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9.xml"/><Relationship Id="rId7" Type="http://schemas.openxmlformats.org/officeDocument/2006/relationships/slide" Target="slide17.xml"/><Relationship Id="rId12" Type="http://schemas.openxmlformats.org/officeDocument/2006/relationships/slide" Target="slide27.xml"/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slide" Target="slide25.xml"/><Relationship Id="rId5" Type="http://schemas.openxmlformats.org/officeDocument/2006/relationships/slide" Target="slide13.xml"/><Relationship Id="rId10" Type="http://schemas.openxmlformats.org/officeDocument/2006/relationships/slide" Target="slide23.xml"/><Relationship Id="rId4" Type="http://schemas.openxmlformats.org/officeDocument/2006/relationships/slide" Target="slide11.xml"/><Relationship Id="rId9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B6BCE-306B-264A-9588-389D382CC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BUILDOTS UPDATE : 05/01/2020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EEAD4F-E2C0-0643-92C7-2D7E45264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17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E07E6F-AF41-F647-A77B-ADA1E0BDD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" r="3" b="2989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89A38C-C78F-044F-A115-4C941D003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5" r="8233" b="2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DENSE RECONSTRUCTION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B775DFBB-8EC8-9D4A-82EA-57463B324728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338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D414A79-5878-0D4D-9B6B-6AF48E037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58" r="31919" b="2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8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66C8E04-24F8-5545-90FC-BB515F80C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7044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C56876A-F03F-B542-A5D2-3469995FE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9" r="-3" b="-3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38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3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3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464290EC-D70E-D044-ABC8-D2F30BB957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3400" r="-5" b="-5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7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4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SIMPLE_PINHOLE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7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391643D7-DC77-DC47-85C9-DD0C84C92D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94" r="2294"/>
          <a:stretch>
            <a:fillRect/>
          </a:stretch>
        </p:blipFill>
        <p:spPr>
          <a:xfrm>
            <a:off x="6078538" y="0"/>
            <a:ext cx="6092825" cy="6858000"/>
          </a:xfrm>
        </p:spPr>
      </p:pic>
    </p:spTree>
    <p:extLst>
      <p:ext uri="{BB962C8B-B14F-4D97-AF65-F5344CB8AC3E}">
        <p14:creationId xmlns:p14="http://schemas.microsoft.com/office/powerpoint/2010/main" val="171612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SIMPLE_PINHOLE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6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5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PINHOLE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6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420C18E9-E64F-154A-8DC6-DD23191B3D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226" r="18226"/>
          <a:stretch>
            <a:fillRect/>
          </a:stretch>
        </p:blipFill>
        <p:spPr>
          <a:xfrm>
            <a:off x="4561838" y="0"/>
            <a:ext cx="3068324" cy="3453663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60AB3C5-DE15-504F-A1F3-8F38961C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95" y="4823634"/>
            <a:ext cx="2533971" cy="18226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A945C4-8122-EC43-AB13-300BE1580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208" y="3940829"/>
            <a:ext cx="2410657" cy="27054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B8898C-8852-C446-A843-C3CFA4D6B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124" y="76584"/>
            <a:ext cx="1880658" cy="33004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4D38E9-F595-EF4B-8DC4-091F2934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191" y="4121607"/>
            <a:ext cx="2388483" cy="25247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40B060F-62FF-E648-8A6B-C4EDDC8DB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991" y="50138"/>
            <a:ext cx="2453916" cy="27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7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PINHOLE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5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CC25CC-B2E8-C545-863D-454AD6359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" r="28300" b="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47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6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987079-1794-1E40-BCA3-D5D81AFB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5055923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1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4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356874BF-9618-4D42-9DBC-E8A292026AFE}"/>
              </a:ext>
            </a:extLst>
          </p:cNvPr>
          <p:cNvSpPr txBox="1">
            <a:spLocks/>
          </p:cNvSpPr>
          <p:nvPr/>
        </p:nvSpPr>
        <p:spPr>
          <a:xfrm>
            <a:off x="818712" y="2185988"/>
            <a:ext cx="4921687" cy="38592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DA4D4B-B8A4-D447-A2F2-AD5CD473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996" y="-1"/>
            <a:ext cx="3563966" cy="20066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BE1306-5D2F-8846-8185-EC59FA14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86" y="2172193"/>
            <a:ext cx="4048815" cy="14393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1B8544-E2D2-FC40-8005-941B03E2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705" y="-1"/>
            <a:ext cx="3100253" cy="19952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56A1D4-AAE3-3244-A896-5681878A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589" y="3832020"/>
            <a:ext cx="4970411" cy="30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8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5300BB-6B5A-DD4B-AC4C-C152E092E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49" r="-2" b="-2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262200-A020-ED4B-9314-10D28918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92" r="3" b="13185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39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7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41A773E0-88AE-7F4F-8A9E-AAA62AA6DAEF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 : 3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ADB3EE-FAA3-0245-A827-89714839C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5" r="-7" b="-7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4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: 10 FPS, 5 camera </a:t>
            </a:r>
            <a:r>
              <a:rPr lang="fr-FR" dirty="0" err="1"/>
              <a:t>models</a:t>
            </a:r>
            <a:r>
              <a:rPr lang="fr-FR" dirty="0"/>
              <a:t>, CLOSE, 1000px</a:t>
            </a:r>
          </a:p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: 20 FPS, 5 camera </a:t>
            </a:r>
            <a:r>
              <a:rPr lang="fr-FR" dirty="0" err="1"/>
              <a:t>models</a:t>
            </a:r>
            <a:r>
              <a:rPr lang="fr-FR" dirty="0"/>
              <a:t>, CLOSE, 1000px</a:t>
            </a:r>
          </a:p>
          <a:p>
            <a:r>
              <a:rPr lang="fr-FR" dirty="0"/>
              <a:t>1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buildots</a:t>
            </a:r>
            <a:r>
              <a:rPr lang="fr-FR" dirty="0"/>
              <a:t> extraction and calibration scripts, CLOSE</a:t>
            </a:r>
          </a:p>
        </p:txBody>
      </p:sp>
    </p:spTree>
    <p:extLst>
      <p:ext uri="{BB962C8B-B14F-4D97-AF65-F5344CB8AC3E}">
        <p14:creationId xmlns:p14="http://schemas.microsoft.com/office/powerpoint/2010/main" val="2018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DENSE RECONSTRUCTION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B775DFBB-8EC8-9D4A-82EA-57463B324728}"/>
              </a:ext>
            </a:extLst>
          </p:cNvPr>
          <p:cNvSpPr txBox="1">
            <a:spLocks/>
          </p:cNvSpPr>
          <p:nvPr/>
        </p:nvSpPr>
        <p:spPr>
          <a:xfrm>
            <a:off x="398298" y="2185988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8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A1D51F2F-6785-6042-9E2F-DD7B61DDC1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827" r="20412" b="-1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3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8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505592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1</a:t>
            </a:r>
          </a:p>
        </p:txBody>
      </p:sp>
    </p:spTree>
    <p:extLst>
      <p:ext uri="{BB962C8B-B14F-4D97-AF65-F5344CB8AC3E}">
        <p14:creationId xmlns:p14="http://schemas.microsoft.com/office/powerpoint/2010/main" val="266093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B4DFF84-0887-354A-92BA-9912E688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9" t="630" r="15373" b="-630"/>
          <a:stretch/>
        </p:blipFill>
        <p:spPr>
          <a:xfrm>
            <a:off x="5355771" y="-2"/>
            <a:ext cx="6836753" cy="4125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E9BDFD-B99C-144D-9936-F2081FB07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3" r="23285" b="-1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6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655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39A1FC-4986-1548-86DC-40E7B76E1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59" r="16065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0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37AF17-52BD-BE40-8D9D-E81C84E2A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8052" b="3"/>
          <a:stretch/>
        </p:blipFill>
        <p:spPr>
          <a:xfrm>
            <a:off x="5985393" y="-1"/>
            <a:ext cx="3312481" cy="3383279"/>
          </a:xfrm>
          <a:prstGeom prst="rect">
            <a:avLst/>
          </a:prstGeom>
        </p:spPr>
      </p:pic>
      <p:sp useBgFill="1">
        <p:nvSpPr>
          <p:cNvPr id="38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9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SIMPLE_PINHOLE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21349-AAC9-B243-9BFF-F0CAF7E2B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7" r="-2" b="-2"/>
          <a:stretch/>
        </p:blipFill>
        <p:spPr>
          <a:xfrm>
            <a:off x="9389808" y="-4"/>
            <a:ext cx="2802193" cy="33832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B60B70-11E3-E646-8357-10BCC07A7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445"/>
          <a:stretch/>
        </p:blipFill>
        <p:spPr>
          <a:xfrm>
            <a:off x="6485641" y="3474721"/>
            <a:ext cx="2812232" cy="3383282"/>
          </a:xfrm>
          <a:prstGeom prst="rect">
            <a:avLst/>
          </a:prstGeom>
        </p:spPr>
      </p:pic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B0B4E926-5641-7B48-8C1E-F872C96625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3326" r="9079" b="3"/>
          <a:stretch/>
        </p:blipFill>
        <p:spPr>
          <a:xfrm>
            <a:off x="9389807" y="3474717"/>
            <a:ext cx="2802192" cy="3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34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SIMPLE_PINHOLE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39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E03A9F3-3929-DA48-9DEA-74CBC0230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41" b="17781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B503DB-3C0A-F140-B3D8-931C43F2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8" r="1" b="6262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38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10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PINHOLE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4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BF4527F5-F994-3243-9E5C-7C4B87C394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26137" r="-3" b="2526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20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712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PINHOLE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97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11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Jonathan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30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1067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1000x504px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default (SIMPLE_RADIAL)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1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C96CC0-C6DF-2748-B6D5-A1ABAFB538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4" r="4566"/>
          <a:stretch/>
        </p:blipFill>
        <p:spPr>
          <a:xfrm>
            <a:off x="5423337" y="-20973"/>
            <a:ext cx="7803931" cy="6878973"/>
          </a:xfrm>
        </p:spPr>
      </p:pic>
    </p:spTree>
    <p:extLst>
      <p:ext uri="{BB962C8B-B14F-4D97-AF65-F5344CB8AC3E}">
        <p14:creationId xmlns:p14="http://schemas.microsoft.com/office/powerpoint/2010/main" val="427408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C8065A8-52F9-C343-B51F-AD9E0097DCC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default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8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BA580-61E9-7648-AF17-78741D61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EXPERIMENTS INDEX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374661-CC1C-4647-B21C-0BEB654DF9ED}"/>
              </a:ext>
            </a:extLst>
          </p:cNvPr>
          <p:cNvSpPr txBox="1"/>
          <p:nvPr/>
        </p:nvSpPr>
        <p:spPr>
          <a:xfrm>
            <a:off x="677946" y="2440494"/>
            <a:ext cx="47821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10 FPS</a:t>
            </a:r>
          </a:p>
          <a:p>
            <a:endParaRPr lang="fr-FR" b="1" u="sng" dirty="0"/>
          </a:p>
          <a:p>
            <a:endParaRPr lang="fr-FR" b="1" u="sng" dirty="0"/>
          </a:p>
          <a:p>
            <a:r>
              <a:rPr lang="fr-FR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  </a:t>
            </a:r>
            <a:r>
              <a:rPr lang="fr-FR" u="sng" dirty="0"/>
              <a:t>10FPS</a:t>
            </a:r>
            <a:r>
              <a:rPr lang="fr-FR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SIMPLE_RADIAL_FISHEYE</a:t>
            </a:r>
            <a:r>
              <a:rPr lang="fr-FR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endParaRPr lang="fr-FR" u="sng" dirty="0"/>
          </a:p>
          <a:p>
            <a:endParaRPr lang="fr-FR" dirty="0"/>
          </a:p>
          <a:p>
            <a:r>
              <a:rPr lang="fr-FR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  10FPS</a:t>
            </a:r>
            <a:r>
              <a:rPr lang="fr-FR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SIMPLE_RADIAL</a:t>
            </a:r>
            <a:br>
              <a:rPr lang="fr-FR" dirty="0"/>
            </a:br>
            <a:endParaRPr lang="fr-FR" dirty="0"/>
          </a:p>
          <a:p>
            <a:r>
              <a:rPr lang="fr-F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fr-FR" u="sng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u="sng" dirty="0"/>
              <a:t>  </a:t>
            </a:r>
            <a:r>
              <a:rPr lang="fr-FR" u="sng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10FPS</a:t>
            </a:r>
            <a:r>
              <a:rPr lang="fr-F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RADIAL</a:t>
            </a:r>
            <a:br>
              <a:rPr lang="fr-FR" u="sng" dirty="0"/>
            </a:br>
            <a:endParaRPr lang="fr-FR" u="sng" dirty="0"/>
          </a:p>
          <a:p>
            <a:r>
              <a:rPr lang="fr-FR" u="sng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   10FPS SIMPLE_PINHOLE</a:t>
            </a:r>
            <a:br>
              <a:rPr lang="fr-FR" u="sng" dirty="0"/>
            </a:br>
            <a:br>
              <a:rPr lang="fr-FR" u="sng" dirty="0"/>
            </a:br>
            <a:r>
              <a:rPr lang="fr-FR" u="sng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  10FPS PINHOLE</a:t>
            </a:r>
            <a:endParaRPr lang="fr-FR" u="sng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D8BF8FC-A66B-644D-85FC-D599DA6C5572}"/>
              </a:ext>
            </a:extLst>
          </p:cNvPr>
          <p:cNvSpPr txBox="1"/>
          <p:nvPr/>
        </p:nvSpPr>
        <p:spPr>
          <a:xfrm>
            <a:off x="6794904" y="2440494"/>
            <a:ext cx="47821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20 FPS</a:t>
            </a:r>
          </a:p>
          <a:p>
            <a:endParaRPr lang="fr-FR" b="1" u="sng" dirty="0"/>
          </a:p>
          <a:p>
            <a:endParaRPr lang="fr-FR" b="1" u="sng" dirty="0"/>
          </a:p>
          <a:p>
            <a:r>
              <a:rPr lang="fr-FR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   </a:t>
            </a:r>
            <a:r>
              <a:rPr lang="fr-FR" u="sng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20FPS</a:t>
            </a:r>
            <a:r>
              <a:rPr lang="fr-FR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SIMPLE_RADIAL_FISHEYE</a:t>
            </a:r>
            <a:r>
              <a:rPr lang="fr-FR" u="sng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endParaRPr lang="fr-FR" u="sng" dirty="0"/>
          </a:p>
          <a:p>
            <a:endParaRPr lang="fr-FR" dirty="0"/>
          </a:p>
          <a:p>
            <a:r>
              <a:rPr lang="fr-FR" u="sng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   20FPS</a:t>
            </a:r>
            <a:r>
              <a:rPr lang="fr-FR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SIMPLE_RADIAL</a:t>
            </a:r>
            <a:br>
              <a:rPr lang="fr-FR" dirty="0"/>
            </a:br>
            <a:endParaRPr lang="fr-FR" dirty="0"/>
          </a:p>
          <a:p>
            <a:r>
              <a:rPr lang="fr-FR" u="sng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  20FPS</a:t>
            </a:r>
            <a:r>
              <a:rPr lang="fr-FR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RADIAL</a:t>
            </a:r>
            <a:br>
              <a:rPr lang="fr-FR" u="sng" dirty="0"/>
            </a:br>
            <a:endParaRPr lang="fr-FR" u="sng" dirty="0"/>
          </a:p>
          <a:p>
            <a:r>
              <a:rPr lang="fr-FR" u="sng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   20FPS SIMPLE_PINHOLE</a:t>
            </a:r>
            <a:br>
              <a:rPr lang="fr-FR" u="sng" dirty="0"/>
            </a:br>
            <a:br>
              <a:rPr lang="fr-FR" u="sng" dirty="0"/>
            </a:br>
            <a:r>
              <a:rPr lang="fr-FR" u="sng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 20FPS PINHOLE</a:t>
            </a:r>
            <a:endParaRPr lang="fr-FR" u="sng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89CEB2-4C5F-CB40-A9D1-8882541FE650}"/>
              </a:ext>
            </a:extLst>
          </p:cNvPr>
          <p:cNvSpPr txBox="1"/>
          <p:nvPr/>
        </p:nvSpPr>
        <p:spPr>
          <a:xfrm>
            <a:off x="3883539" y="6226146"/>
            <a:ext cx="31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 JONATHAN EXPERIMENT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345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PREVIEW :10 FPS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560DEEE4-D911-7046-84AD-C2683E62C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37393"/>
              </p:ext>
            </p:extLst>
          </p:nvPr>
        </p:nvGraphicFramePr>
        <p:xfrm>
          <a:off x="151962" y="2265636"/>
          <a:ext cx="11684000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SIMPLE_PINHOLE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PINHOLE</a:t>
                      </a:r>
                      <a:br>
                        <a:rPr lang="fr-FR" sz="1100" dirty="0"/>
                      </a:br>
                      <a:r>
                        <a:rPr lang="fr-FR" sz="1100" dirty="0"/>
                        <a:t> 6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008DD3E-4053-7C40-93AF-57A680BD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2" y="3792263"/>
            <a:ext cx="2254413" cy="17227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092A35-3E23-7946-8369-5EE12CB9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04" y="4972738"/>
            <a:ext cx="2254413" cy="154663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0C3A947-EB1E-D847-9E98-ECAF47D0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955" y="3026349"/>
            <a:ext cx="1751910" cy="177526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DAD52D1-BDA5-FC4B-AB3B-38CA8F1F3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709" y="4801617"/>
            <a:ext cx="1120384" cy="122147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7352D90-9BD9-B44B-B1C6-BF6AF0D9F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458" y="2933935"/>
            <a:ext cx="2160502" cy="154508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5DC7470-B002-7646-83E3-C6FD55306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446" y="4801618"/>
            <a:ext cx="1085211" cy="122147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CB6038F-5FA3-0C43-A16F-595DF04B3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871" y="3276040"/>
            <a:ext cx="2240282" cy="24059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690BBC-EB7E-4045-B5B5-8A723A7DD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9966" y="2859281"/>
            <a:ext cx="1858703" cy="17122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69D0D0-8E0A-0749-AB37-9F127CC48D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9004" y="5540170"/>
            <a:ext cx="659565" cy="979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F42A8A-C8AF-E445-8C6B-9683967323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3160" y="4787597"/>
            <a:ext cx="893996" cy="1505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8A7C6E-A300-AC43-96D6-95A92DCEBB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35" y="4653619"/>
            <a:ext cx="949554" cy="7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PREVIEW : 20 FPS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19DFEAC-FAB7-DD45-BB3C-717937486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332624"/>
              </p:ext>
            </p:extLst>
          </p:nvPr>
        </p:nvGraphicFramePr>
        <p:xfrm>
          <a:off x="151962" y="2265636"/>
          <a:ext cx="11684000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10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SIMPLE_PINHOLE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PINHOLE</a:t>
                      </a:r>
                      <a:br>
                        <a:rPr lang="fr-FR" sz="1100" dirty="0"/>
                      </a:br>
                      <a:r>
                        <a:rPr lang="fr-FR" sz="1100" dirty="0"/>
                        <a:t>4 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C933241-AFF0-0644-90D6-3CA139F5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3" y="3804744"/>
            <a:ext cx="2158202" cy="16743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770392-18B7-8448-A33F-5A003B8D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570" y="5479063"/>
            <a:ext cx="1565964" cy="1160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91C79B-5C13-C84A-B25E-5ED0F457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081" y="4118159"/>
            <a:ext cx="1008066" cy="13530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4729EA-92DD-0049-9FD8-08496B42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70" y="2890717"/>
            <a:ext cx="1418544" cy="1353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4887360-3547-8042-A5B7-27DF46CF2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347" y="3640903"/>
            <a:ext cx="2197229" cy="16743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E0A403-72EC-324B-9B12-E2235A027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525" y="2890717"/>
            <a:ext cx="1659124" cy="13530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DDA4B4-61E1-0849-826C-2943023F2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446" y="5941536"/>
            <a:ext cx="1085850" cy="698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AC81169-11A9-094A-9F88-610C78DE0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5776" y="4653563"/>
            <a:ext cx="641350" cy="825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A8AF890-1B4D-B248-A98A-DCD491290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247" y="4355161"/>
            <a:ext cx="1238976" cy="149754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690F8B0-B44F-844D-B263-A3AAD43F7A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50" y="4815966"/>
            <a:ext cx="1002285" cy="132619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6C33F88-ED5A-8143-AD95-29B045F41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5871" y="2918462"/>
            <a:ext cx="1607322" cy="17234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7DE1A4-FCE7-2F40-9B64-A0FE82E57D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5335" y="4984032"/>
            <a:ext cx="818940" cy="9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7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 rot="16200000">
            <a:off x="3925261" y="-1129510"/>
            <a:ext cx="3930869" cy="10982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6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332308"/>
            <a:ext cx="4930400" cy="80842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Experiment 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987079-1794-1E40-BCA3-D5D81AFB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1318913"/>
            <a:ext cx="4921687" cy="3632200"/>
          </a:xfrm>
          <a:effectLst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1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Notes: </a:t>
            </a:r>
            <a:r>
              <a:rPr lang="en-US" dirty="0" err="1"/>
              <a:t>Colmap</a:t>
            </a:r>
            <a:r>
              <a:rPr lang="en-US" dirty="0"/>
              <a:t> seems to give different results for same dataset and parameters. This issue was brought to </a:t>
            </a:r>
            <a:r>
              <a:rPr lang="en-US" dirty="0" err="1"/>
              <a:t>Colmap</a:t>
            </a:r>
            <a:r>
              <a:rPr lang="en-US" dirty="0"/>
              <a:t> repo (issue #109). 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D3E559-3464-AC42-844D-DC11CD30E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5" b="-1"/>
          <a:stretch/>
        </p:blipFill>
        <p:spPr>
          <a:xfrm>
            <a:off x="925565" y="4792718"/>
            <a:ext cx="4350338" cy="19737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FA319A-1C88-8C4E-A1E3-C171FBAC1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79" y="403253"/>
            <a:ext cx="4038600" cy="3086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B400AF8-570A-B447-A4A0-766592AE4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5" r="3" b="13964"/>
          <a:stretch/>
        </p:blipFill>
        <p:spPr>
          <a:xfrm>
            <a:off x="6798879" y="4134953"/>
            <a:ext cx="4038600" cy="26842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163FBD1-91E8-4F4E-85A4-1B1891D705B8}"/>
              </a:ext>
            </a:extLst>
          </p:cNvPr>
          <p:cNvSpPr txBox="1"/>
          <p:nvPr/>
        </p:nvSpPr>
        <p:spPr>
          <a:xfrm>
            <a:off x="8229599" y="3788404"/>
            <a:ext cx="1177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Previously</a:t>
            </a:r>
            <a:r>
              <a:rPr lang="fr-FR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293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356874BF-9618-4D42-9DBC-E8A292026AFE}"/>
              </a:ext>
            </a:extLst>
          </p:cNvPr>
          <p:cNvSpPr txBox="1">
            <a:spLocks/>
          </p:cNvSpPr>
          <p:nvPr/>
        </p:nvSpPr>
        <p:spPr>
          <a:xfrm>
            <a:off x="818712" y="2185988"/>
            <a:ext cx="4921687" cy="38592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used : 329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467523-63E0-0D42-B49B-19F304E4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36" y="2572661"/>
            <a:ext cx="2339929" cy="18278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EF0464-7A5E-4740-93F4-47A097726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4" y="2811772"/>
            <a:ext cx="2171698" cy="13496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358C140-47AC-784C-A760-DB3A32216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4" y="23179"/>
            <a:ext cx="4733925" cy="243429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ADD457E-92B9-724A-8F34-BD07C5313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00" y="4472621"/>
            <a:ext cx="4914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74E1A6-0C20-DC4B-B71E-5077E10A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66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39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2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41A773E0-88AE-7F4F-8A9E-AAA62AA6DAEF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356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 : 2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D1540F-5B84-574A-9DAF-72ABE01C8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97" r="-2" b="939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Macintosh PowerPoint</Application>
  <PresentationFormat>Grand écran</PresentationFormat>
  <Paragraphs>277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1" baseType="lpstr">
      <vt:lpstr>Century Gothic</vt:lpstr>
      <vt:lpstr>Wingdings 2</vt:lpstr>
      <vt:lpstr>Concis</vt:lpstr>
      <vt:lpstr>BUILDOTS UPDATE : 05/01/2020</vt:lpstr>
      <vt:lpstr>SUMMARY</vt:lpstr>
      <vt:lpstr>EXPERIMENTS INDEX</vt:lpstr>
      <vt:lpstr>PREVIEW :10 FPS</vt:lpstr>
      <vt:lpstr>PREVIEW : 20 FPS</vt:lpstr>
      <vt:lpstr>CONCLUSION</vt:lpstr>
      <vt:lpstr>Experiment 1</vt:lpstr>
      <vt:lpstr>DENSE RECONSTRUCTION</vt:lpstr>
      <vt:lpstr>Experiment 2</vt:lpstr>
      <vt:lpstr>DENSE RECONSTRUCTION</vt:lpstr>
      <vt:lpstr>Experiment 3</vt:lpstr>
      <vt:lpstr>DENSE RECONSTRUCTION</vt:lpstr>
      <vt:lpstr>Experiment 4</vt:lpstr>
      <vt:lpstr>DENSE RECONSTRUCTION</vt:lpstr>
      <vt:lpstr>Experiment 5</vt:lpstr>
      <vt:lpstr>DENSE RECONSTRUCTION</vt:lpstr>
      <vt:lpstr>Experiment 6</vt:lpstr>
      <vt:lpstr>DENSE RECONSTRUCTION</vt:lpstr>
      <vt:lpstr>Experiment 7</vt:lpstr>
      <vt:lpstr>DENSE RECONSTRUCTION</vt:lpstr>
      <vt:lpstr>Experiment 8</vt:lpstr>
      <vt:lpstr>DENSE RECONSTRUCTION</vt:lpstr>
      <vt:lpstr>Experiment 9</vt:lpstr>
      <vt:lpstr>DENSE RECONSTRUCTION</vt:lpstr>
      <vt:lpstr>Experiment 10</vt:lpstr>
      <vt:lpstr>DENSE RECONSTRUCTION</vt:lpstr>
      <vt:lpstr>Experiment 11 Jonathan</vt:lpstr>
      <vt:lpstr>DENSE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BUILDOTS UPDATE : 05/01/2020</dc:title>
  <dc:creator>Patrick Marciano</dc:creator>
  <cp:lastModifiedBy>Patrick Marciano</cp:lastModifiedBy>
  <cp:revision>1</cp:revision>
  <dcterms:created xsi:type="dcterms:W3CDTF">2020-01-12T23:48:16Z</dcterms:created>
  <dcterms:modified xsi:type="dcterms:W3CDTF">2020-01-12T23:49:05Z</dcterms:modified>
</cp:coreProperties>
</file>